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46" r:id="rId12"/>
    <p:sldId id="647" r:id="rId13"/>
    <p:sldId id="648" r:id="rId14"/>
    <p:sldId id="649" r:id="rId15"/>
    <p:sldId id="653" r:id="rId16"/>
    <p:sldId id="650" r:id="rId17"/>
    <p:sldId id="65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506" autoAdjust="0"/>
  </p:normalViewPr>
  <p:slideViewPr>
    <p:cSldViewPr>
      <p:cViewPr>
        <p:scale>
          <a:sx n="87" d="100"/>
          <a:sy n="87" d="100"/>
        </p:scale>
        <p:origin x="170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</a:p>
          <a:p>
            <a:pPr algn="ctr"/>
            <a:r>
              <a:rPr lang="en-US" altLang="ko-KR" sz="6000" dirty="0">
                <a:solidFill>
                  <a:srgbClr val="C00000"/>
                </a:solidFill>
              </a:rPr>
              <a:t>m</a:t>
            </a:r>
            <a:r>
              <a:rPr lang="en-US" altLang="ko-KR" sz="6000" dirty="0" smtClean="0">
                <a:solidFill>
                  <a:srgbClr val="C00000"/>
                </a:solidFill>
              </a:rPr>
              <a:t>ulti layer perceptron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packages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2856"/>
            <a:ext cx="9144000" cy="247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5322"/>
            <a:ext cx="9144000" cy="27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15322"/>
            <a:ext cx="9144000" cy="14273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2301"/>
            <a:ext cx="9144000" cy="27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Tensor graph constructed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1795"/>
            <a:ext cx="9144000" cy="5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844824"/>
            <a:ext cx="7884368" cy="33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7719"/>
            <a:ext cx="7467600" cy="3365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8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069802"/>
            <a:ext cx="6840760" cy="507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518" y="3140968"/>
            <a:ext cx="267395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Further 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84784"/>
            <a:ext cx="383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a third hidden layer!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1" y="2460174"/>
            <a:ext cx="289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dropout layers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2932258"/>
            <a:ext cx="7884368" cy="32921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5856" y="3068960"/>
            <a:ext cx="1306944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33284</TotalTime>
  <Words>40</Words>
  <Application>Microsoft Macintosh PowerPoint</Application>
  <PresentationFormat>화면 슬라이드 쇼(4:3)</PresentationFormat>
  <Paragraphs>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 packages</vt:lpstr>
      <vt:lpstr>MNIST</vt:lpstr>
      <vt:lpstr>Tensor graph constructed</vt:lpstr>
      <vt:lpstr>Functions</vt:lpstr>
      <vt:lpstr>Functions</vt:lpstr>
      <vt:lpstr>Run</vt:lpstr>
      <vt:lpstr>Further works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1122</cp:revision>
  <dcterms:created xsi:type="dcterms:W3CDTF">2010-03-17T18:05:41Z</dcterms:created>
  <dcterms:modified xsi:type="dcterms:W3CDTF">2016-09-24T18:13:38Z</dcterms:modified>
</cp:coreProperties>
</file>